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60A0A-AA23-E549-94B1-2EE9F44060D2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48C45-8EF9-0E43-9424-CC96AAAB8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3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B812F-8EDE-4C68-BCFF-C299E414D743}" type="slidenum">
              <a:rPr lang="en-US"/>
              <a:pPr/>
              <a:t>1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7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9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6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2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1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8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1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5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2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3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175E-8C50-9142-82AB-2E71EC224527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3B699-9D11-EA45-A50E-29B8E132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4" name="Picture 2" descr="CaptorhinidStratColumn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066" y="1295403"/>
            <a:ext cx="9584267" cy="9434513"/>
          </a:xfrm>
          <a:prstGeom prst="rect">
            <a:avLst/>
          </a:prstGeom>
          <a:noFill/>
        </p:spPr>
      </p:pic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270934" y="4572000"/>
            <a:ext cx="8873067" cy="5943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2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California State University San Bernardino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Sumida</dc:creator>
  <cp:lastModifiedBy>Stuart Sumida</cp:lastModifiedBy>
  <cp:revision>2</cp:revision>
  <dcterms:created xsi:type="dcterms:W3CDTF">2013-12-22T06:34:51Z</dcterms:created>
  <dcterms:modified xsi:type="dcterms:W3CDTF">2013-12-22T06:36:23Z</dcterms:modified>
</cp:coreProperties>
</file>